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1" r:id="rId4"/>
    <p:sldId id="267" r:id="rId5"/>
    <p:sldId id="269" r:id="rId6"/>
    <p:sldId id="271" r:id="rId7"/>
    <p:sldId id="262" r:id="rId8"/>
    <p:sldId id="263" r:id="rId9"/>
    <p:sldId id="264" r:id="rId10"/>
    <p:sldId id="270" r:id="rId11"/>
    <p:sldId id="272" r:id="rId12"/>
    <p:sldId id="273" r:id="rId13"/>
    <p:sldId id="274" r:id="rId14"/>
    <p:sldId id="265" r:id="rId15"/>
    <p:sldId id="275" r:id="rId16"/>
    <p:sldId id="26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91" autoAdjust="0"/>
  </p:normalViewPr>
  <p:slideViewPr>
    <p:cSldViewPr snapToGrid="0">
      <p:cViewPr varScale="1">
        <p:scale>
          <a:sx n="60" d="100"/>
          <a:sy n="60" d="100"/>
        </p:scale>
        <p:origin x="9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61CC7-2495-422B-96E9-C9C55FD27D54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DB9F3-1173-4E63-93C8-74404C2B2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1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6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5B97B-216E-C73E-515A-767474C5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84C4F1-516F-0ECA-9608-5F77AF16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FEA687-1532-B87A-362C-6C318BBAB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6A0FB-4864-2A4C-4222-5A2FD8CC6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54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7151A-79FF-0254-0BD9-187618D9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BB0F3E-88F4-301F-5BE2-4289189B4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90243-6D6A-71E8-3817-F90D2F8E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60705F-049D-F8DE-5FA1-18D6F506B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5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0542B-E1CF-4141-A5CD-190BA63C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D30EE-E29A-518F-5021-78D4A1DBA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4875C-5DFD-40D2-EFFD-4EDCC0068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071C-9B6F-1052-6F44-9312C809C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4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68D5-FB73-B778-A551-92C8B1B95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C31533-42A2-701B-B452-038C3CEC7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08497A-21C9-8321-FDF3-64A2E7173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DBB6AC-98FB-6835-024C-0D3BD06C4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00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5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8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6F3F4-C889-0AEC-1A2B-FE83A9E1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BA77A8B-66F5-DAA4-2F51-E29311235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90FD9C-A392-A198-2FB8-DF05EC11C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08D48-3DF4-85EC-8B97-C2274A4B7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0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1E374-04B2-7C43-AE2B-65B055DC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893642-11BF-98A1-0157-54D6DD55D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2DAC98-D987-E56D-8678-D80D23429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7C16C-4731-FB06-DEF6-8E493854D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A4140-67AF-20F8-FCBC-EAECCE593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463077-CE99-19E4-9517-9576552AC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B798CB-23C7-94B2-5F07-F98F901AF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F6D5E-DC5B-7FF1-AE34-7AD30F192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7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69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46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9A431-652F-DC5D-99E9-9F9B8E79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D996A-535C-CE33-CA34-F68AE58D7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26DD8D-6EA5-8C44-1228-AA79C2EF6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9A5A0D-E24F-5669-E8B5-9ACF35795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DB9F3-1173-4E63-93C8-74404C2B2D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2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EF9BF-99D7-B992-5A62-2D66C07C4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1EE214-7408-66DD-6431-0C90672FB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6E7FF-551A-93B1-067B-A670A5143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480DDE-9300-52D4-4CD2-57049DCE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8C458-70FC-4D42-54D3-B4D4412D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0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8355F-6AEF-4EB2-C651-FA4D4874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A95D66-2FFC-0445-BDE9-8E4F460D9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CAD1A-3594-F0A1-B588-25BA708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ABC36-292F-2010-E9A8-48C68B58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4F27D-AFC7-8D7A-CF15-16C37C19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27CC32-57EC-A12F-53C2-238198C93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B06D0B-7D83-8729-5535-3637B6F9C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7BD7D0-73E8-4149-7582-1FB81BC8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5ECB7-B2E2-A159-C8A3-4E3686CF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8838AA-A96E-590A-05B6-1D12649B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2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DD00A-B16E-BA5B-2ABD-53EBC386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0CB2D-3E52-6E12-2013-0079F7842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B31F0A-25F5-3B8F-C1AD-578F078E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A7BDD-100B-FD45-DC8D-01DEF2C5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16A824-52E1-BF63-41A1-7A7CCA16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4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03C76-B829-3C30-C130-A654DBE0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507F-B822-8C89-658D-24918880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FCB0F-9F3D-FEEE-CFEF-46077E35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68C72-5DE7-8392-EC4C-A5AEE472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35E0C-3FF1-D5CD-8386-ED8E4C26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8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DB3AF-C154-2B3E-2646-11D04D76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361D0-FF1A-D4D2-57AB-5D550B713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9ED802-448C-A4A9-785A-4EACA43FE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D91A0-D286-7E49-6344-53090ECD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F356C4-3014-B12D-4E45-B598022E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4FC57A-CBB4-18D8-B8AF-6D1788F5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6EF32-4820-5FD8-9FDA-E384F27D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56CB7-96DA-78F0-A8D4-004D37956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21EB24-B18F-FFF5-B600-D7921FA7A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F797F5-226E-0472-85AE-5ED2CC4ED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62E269-2747-C6EB-5B50-9E8B9F237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E6E26F-A1ED-53FB-6BF0-0B1FCFC3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3837FB-17D9-2E94-CEC8-47E097FA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1F1AB6-71FB-0165-4C4B-8F1C7F1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6CF45-0410-5CF0-55A5-C395329F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2769E8-ECE1-45F0-1DE3-7288AE24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7E9A15-DF7E-AFFC-3A65-884DDBFC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19B7C-34BE-CD6C-8AC9-83F12F98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34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804320-3B55-9AC5-F2E7-4B5933DD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4A6A27-8539-7BCA-6B76-C6D5C9649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9F517-CD99-1980-8A92-72565D41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1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FED35-72FB-5980-1877-934DC7BD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A50BD-A6D0-7E8D-DF0A-E22C0201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34FF76-2E45-F833-0F5E-E3AFAE169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AA9ED4-4379-1E93-97CA-BBEE6381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866776-4BCC-1420-EB5D-6B53F627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0615F1-EE70-DAE6-EB44-DCDADC9A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60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7E44-18D5-CF51-8475-455E1EA6C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BA0200-5ACC-1EA7-B066-93BC29720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C2240-6EB4-7EEB-174E-19F6C73C5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79115-55F0-5164-02A6-65E42E03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770D80-806F-7C3E-195E-796A9AAE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7E001-5235-7C9D-C656-C0B05C98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DDDF6E-2D29-D568-A845-BB38892D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40A2F-DAF3-0795-B839-1A9FFA0DF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ED26A-3093-E420-7C6D-5E0B8C66D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17B945-B9C7-498B-B0EF-FA28D5665291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D595F-8C05-F883-6FA1-80BA02F2F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63F42-4C86-8AF1-A485-E51F8740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36D51D-CAE7-462E-AA29-05BCA9A4D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79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qdi8tapJhU?feature=oembed" TargetMode="Externa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57990-9B48-8DAE-D65D-6218C2B85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550" y="1815090"/>
            <a:ext cx="9144000" cy="1239609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스마트 알람 </a:t>
            </a:r>
            <a:r>
              <a:rPr lang="ko-KR" altLang="en-US" sz="3000" dirty="0" err="1"/>
              <a:t>무드등</a:t>
            </a:r>
            <a:endParaRPr lang="ko-KR" altLang="en-US" sz="3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8B11A8-65E9-8FFB-3054-5C975129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550" y="3421464"/>
            <a:ext cx="9144000" cy="1655762"/>
          </a:xfrm>
        </p:spPr>
        <p:txBody>
          <a:bodyPr/>
          <a:lstStyle/>
          <a:p>
            <a:r>
              <a:rPr lang="en-US" altLang="ko-KR" dirty="0"/>
              <a:t>22011117 </a:t>
            </a:r>
            <a:r>
              <a:rPr lang="ko-KR" altLang="en-US" dirty="0"/>
              <a:t>이주헌</a:t>
            </a:r>
            <a:endParaRPr lang="en-US" altLang="ko-KR" dirty="0"/>
          </a:p>
          <a:p>
            <a:r>
              <a:rPr lang="en-US" altLang="ko-KR" dirty="0"/>
              <a:t>11/22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04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55BB0-21F1-A46C-59A9-28B1BEFB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8279A-43AB-DBE5-B02B-0134C8FB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기능 구현 </a:t>
            </a:r>
            <a:r>
              <a:rPr lang="en-US" altLang="ko-KR" sz="3000" dirty="0"/>
              <a:t>- </a:t>
            </a:r>
            <a:r>
              <a:rPr lang="ko-KR" altLang="en-US" sz="3000" dirty="0"/>
              <a:t>회로도</a:t>
            </a:r>
          </a:p>
        </p:txBody>
      </p:sp>
      <p:pic>
        <p:nvPicPr>
          <p:cNvPr id="5" name="내용 개체 틀 4" descr="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E50A595D-5A9D-FA9F-B248-1C974B89A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44" y="1323970"/>
            <a:ext cx="7057512" cy="4674896"/>
          </a:xfrm>
        </p:spPr>
      </p:pic>
    </p:spTree>
    <p:extLst>
      <p:ext uri="{BB962C8B-B14F-4D97-AF65-F5344CB8AC3E}">
        <p14:creationId xmlns:p14="http://schemas.microsoft.com/office/powerpoint/2010/main" val="302290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5956-9925-3245-B476-DBDF9617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9CBC7-23A9-C5A1-FBEE-C9402EEE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기능 구현 </a:t>
            </a:r>
            <a:r>
              <a:rPr lang="en-US" altLang="ko-KR" sz="3000" dirty="0"/>
              <a:t>- </a:t>
            </a:r>
            <a:r>
              <a:rPr lang="ko-KR" altLang="en-US" sz="3000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7BEF9-5D78-6EA1-96C1-D8729516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5143919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함수 목록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setup()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버튼 작동을 위한 핀 모드 설정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Lcd </a:t>
            </a:r>
            <a:r>
              <a:rPr lang="ko-KR" altLang="en-US" sz="1600" dirty="0"/>
              <a:t>초기화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2C079-D022-7B14-4313-1260EBC3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84" y="1675896"/>
            <a:ext cx="4010585" cy="2114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3114FF-B96A-7B2B-3A32-0DFBF757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54" y="4986497"/>
            <a:ext cx="1886213" cy="146705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B7736F-F7A8-08F4-B0D3-5CD46005F215}"/>
              </a:ext>
            </a:extLst>
          </p:cNvPr>
          <p:cNvSpPr txBox="1">
            <a:spLocks/>
          </p:cNvSpPr>
          <p:nvPr/>
        </p:nvSpPr>
        <p:spPr>
          <a:xfrm>
            <a:off x="6030203" y="1253330"/>
            <a:ext cx="5143919" cy="532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/>
              <a:t>loop()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타이머 체크</a:t>
            </a:r>
            <a:r>
              <a:rPr lang="en-US" altLang="ko-KR" sz="1600" dirty="0"/>
              <a:t>, </a:t>
            </a:r>
            <a:r>
              <a:rPr lang="ko-KR" altLang="en-US" sz="1600" dirty="0"/>
              <a:t>화면 제어</a:t>
            </a:r>
            <a:r>
              <a:rPr lang="en-US" altLang="ko-KR" sz="1600" dirty="0"/>
              <a:t>, LED </a:t>
            </a:r>
            <a:r>
              <a:rPr lang="ko-KR" altLang="en-US" sz="1600" dirty="0"/>
              <a:t>제어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 err="1"/>
              <a:t>LedControl</a:t>
            </a:r>
            <a:r>
              <a:rPr lang="en-US" altLang="ko-KR" sz="2000" dirty="0"/>
              <a:t>()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버튼 입력 감지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각 버튼으로 </a:t>
            </a:r>
            <a:r>
              <a:rPr lang="en-US" altLang="ko-KR" sz="1600" dirty="0"/>
              <a:t>RGB</a:t>
            </a:r>
            <a:r>
              <a:rPr lang="ko-KR" altLang="en-US" sz="1600" dirty="0"/>
              <a:t>값 조절</a:t>
            </a: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B6D7A2-6B9E-0FD6-0AA6-D8CD4D1A5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636" y="2223659"/>
            <a:ext cx="1457528" cy="1019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F8ED1F-6AC7-EE79-77EA-BD14A4676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558" y="3429000"/>
            <a:ext cx="1650442" cy="33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5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EB6E-7317-40D8-6F7E-7C293B22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76D11-9C10-A3F7-BDA6-0CBC682E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기능 구현 </a:t>
            </a:r>
            <a:r>
              <a:rPr lang="en-US" altLang="ko-KR" sz="3000" dirty="0"/>
              <a:t>- </a:t>
            </a:r>
            <a:r>
              <a:rPr lang="ko-KR" altLang="en-US" sz="3000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4B2D2-A248-C93A-CA39-183C36443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971963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dirty="0" err="1"/>
              <a:t>CountTime</a:t>
            </a:r>
            <a:r>
              <a:rPr lang="en-US" altLang="ko-KR" sz="2000" dirty="0"/>
              <a:t>()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millis</a:t>
            </a:r>
            <a:r>
              <a:rPr lang="en-US" altLang="ko-KR" sz="1600" dirty="0"/>
              <a:t>()</a:t>
            </a:r>
            <a:r>
              <a:rPr lang="ko-KR" altLang="en-US" sz="1600" dirty="0"/>
              <a:t>로 현재 시간 계산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현재 시간과 타이머를 설정한 시간의 차이를 이용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타이머 시작 일정 시간 후 </a:t>
            </a:r>
            <a:r>
              <a:rPr lang="en-US" altLang="ko-KR" sz="1600" dirty="0"/>
              <a:t>RGB</a:t>
            </a:r>
            <a:r>
              <a:rPr lang="ko-KR" altLang="en-US" sz="1600" dirty="0"/>
              <a:t>값 </a:t>
            </a:r>
            <a:r>
              <a:rPr lang="en-US" altLang="ko-KR" sz="1600" dirty="0"/>
              <a:t>0</a:t>
            </a:r>
            <a:r>
              <a:rPr lang="ko-KR" altLang="en-US" sz="1600" dirty="0"/>
              <a:t>으로 초기화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알람 시작 시 조명 최대 밝기 설정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 err="1"/>
              <a:t>PageControl</a:t>
            </a:r>
            <a:r>
              <a:rPr lang="en-US" altLang="ko-KR" sz="2000" dirty="0"/>
              <a:t>()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2</a:t>
            </a:r>
            <a:r>
              <a:rPr lang="ko-KR" altLang="en-US" sz="1600" dirty="0"/>
              <a:t>개의 버튼으로 </a:t>
            </a:r>
            <a:r>
              <a:rPr lang="en-US" altLang="ko-KR" sz="1600" dirty="0"/>
              <a:t>lcd</a:t>
            </a:r>
            <a:r>
              <a:rPr lang="ko-KR" altLang="en-US" sz="1600" dirty="0"/>
              <a:t>에 띄울 화면 조절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PrintMain</a:t>
            </a:r>
            <a:r>
              <a:rPr lang="en-US" altLang="ko-KR" sz="1600" dirty="0"/>
              <a:t>(): </a:t>
            </a:r>
            <a:r>
              <a:rPr lang="ko-KR" altLang="en-US" sz="1600" dirty="0"/>
              <a:t>기본 화면 출력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PrintLedValue</a:t>
            </a:r>
            <a:r>
              <a:rPr lang="en-US" altLang="ko-KR" sz="1600" dirty="0"/>
              <a:t>(): RGB </a:t>
            </a:r>
            <a:r>
              <a:rPr lang="ko-KR" altLang="en-US" sz="1600" dirty="0"/>
              <a:t>값 출력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PrintTime</a:t>
            </a:r>
            <a:r>
              <a:rPr lang="en-US" altLang="ko-KR" sz="1600" dirty="0"/>
              <a:t>(): </a:t>
            </a:r>
            <a:r>
              <a:rPr lang="ko-KR" altLang="en-US" sz="1600" dirty="0"/>
              <a:t>타이머 설정 화면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 err="1"/>
              <a:t>PrintTimer</a:t>
            </a:r>
            <a:r>
              <a:rPr lang="en-US" altLang="ko-KR" sz="1600" dirty="0"/>
              <a:t>(): </a:t>
            </a:r>
            <a:r>
              <a:rPr lang="ko-KR" altLang="en-US" sz="1600" dirty="0"/>
              <a:t>남은 시간 출력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1E3EA7-C60B-392B-9023-EE7A3B466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56" y="1102027"/>
            <a:ext cx="2997097" cy="2962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7297AA-69A6-BE56-1FF6-8DA303651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90" y="4259609"/>
            <a:ext cx="3649532" cy="22757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DE29AC-6945-4154-8761-145CB2F9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486" y="4252008"/>
            <a:ext cx="1952612" cy="227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DE492-08F4-B6DC-2C18-C61C9E6D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B3C5A-47A6-728A-9AC2-0F6190E0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프로젝트 시연</a:t>
            </a:r>
          </a:p>
        </p:txBody>
      </p:sp>
      <p:pic>
        <p:nvPicPr>
          <p:cNvPr id="4" name="온라인 미디어 3" title="디신처 스마트 무드등 시연">
            <a:hlinkClick r:id="" action="ppaction://media"/>
            <a:extLst>
              <a:ext uri="{FF2B5EF4-FFF2-40B4-BE49-F238E27FC236}">
                <a16:creationId xmlns:a16="http://schemas.microsoft.com/office/drawing/2014/main" id="{F0217E7F-E5B6-5F85-2DE0-02B7426084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15015" y="1357063"/>
            <a:ext cx="8152370" cy="46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7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사용자 맞춤형 수면 환경 조성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LED </a:t>
            </a:r>
            <a:r>
              <a:rPr lang="ko-KR" altLang="en-US" sz="1600" dirty="0"/>
              <a:t>조명의 밝기와 색상을 조절하여 침실에 맞는 조도를 설정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따뜻한 색의 부드러운 조명을 통해 수면을 유도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이는 수면 중 불필요한 빛의 자극을 줄여 </a:t>
            </a:r>
            <a:r>
              <a:rPr lang="ko-KR" altLang="en-US" sz="1600" dirty="0" err="1"/>
              <a:t>멜라토닌</a:t>
            </a:r>
            <a:r>
              <a:rPr lang="ko-KR" altLang="en-US" sz="1600" dirty="0"/>
              <a:t> 분비를 유지하는 데 도움을 줌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시간 효율성과 에너지 절약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타이머 설정 기능으로 특정 시간이 되면 조명이 자동으로 꺼지므로 사용자는 수면 중 조명에 신경을 쓸 필요가 없음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이로 인해 에너지 절약 효과가 발생하며</a:t>
            </a:r>
            <a:r>
              <a:rPr lang="en-US" altLang="ko-KR" sz="1600" dirty="0"/>
              <a:t>, </a:t>
            </a:r>
            <a:r>
              <a:rPr lang="ko-KR" altLang="en-US" sz="1600" dirty="0"/>
              <a:t>과도한 전력 사용을 방지할 수 있음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편리한 일상 관리와 기상 알림 기능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알람 기능을 통해 설정된 시간에 조명이 밝아지며 </a:t>
            </a:r>
            <a:r>
              <a:rPr lang="ko-KR" altLang="en-US" sz="1600" dirty="0" err="1"/>
              <a:t>피에조</a:t>
            </a:r>
            <a:r>
              <a:rPr lang="ko-KR" altLang="en-US" sz="1600" dirty="0"/>
              <a:t> 스피커가 울려 자연스럽게 기상을 유도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스마트폰 알람과 달리 시각적 및 청각적 자극을 함께 제공하여 더 효과적인 기상 유도 효과를 기대할 수 있음</a:t>
            </a:r>
          </a:p>
          <a:p>
            <a:pPr>
              <a:lnSpc>
                <a:spcPct val="10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6840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6F53-0668-BCD2-4147-4383E4BD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EB236-D5E8-9C69-26FD-C472B743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문제 해결 과정 및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587BB-E5B9-6F2F-401C-3DAB20DB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781044" cy="532267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문제해결 과정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 err="1"/>
              <a:t>millis</a:t>
            </a:r>
            <a:r>
              <a:rPr lang="en-US" altLang="ko-KR" sz="2000" dirty="0"/>
              <a:t>() </a:t>
            </a:r>
            <a:r>
              <a:rPr lang="ko-KR" altLang="en-US" sz="2000" dirty="0"/>
              <a:t>함수와 변수 선언 오류로 인한 계산 문제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Int </a:t>
            </a:r>
            <a:r>
              <a:rPr lang="ko-KR" altLang="en-US" sz="1600" dirty="0"/>
              <a:t>데이터 타입으로 계산한 결과를 </a:t>
            </a:r>
            <a:r>
              <a:rPr lang="en-US" altLang="ko-KR" sz="1600" dirty="0"/>
              <a:t>unsigned long </a:t>
            </a:r>
            <a:r>
              <a:rPr lang="ko-KR" altLang="en-US" sz="1600" dirty="0"/>
              <a:t>데이터 타입 변수에 저장하는 과정에서 </a:t>
            </a:r>
            <a:r>
              <a:rPr lang="ko-KR" altLang="en-US" sz="1600" dirty="0" err="1"/>
              <a:t>오버플로우</a:t>
            </a:r>
            <a:r>
              <a:rPr lang="ko-KR" altLang="en-US" sz="1600" dirty="0"/>
              <a:t> 발생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unsigned long </a:t>
            </a:r>
            <a:r>
              <a:rPr lang="ko-KR" altLang="en-US" sz="1600" dirty="0"/>
              <a:t>데이터 타입으로 변경하여 </a:t>
            </a:r>
            <a:r>
              <a:rPr lang="ko-KR" altLang="en-US" sz="1600" dirty="0" err="1"/>
              <a:t>오버플로우</a:t>
            </a:r>
            <a:r>
              <a:rPr lang="ko-KR" altLang="en-US" sz="1600" dirty="0"/>
              <a:t> 문제 해결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LCD </a:t>
            </a:r>
            <a:r>
              <a:rPr lang="ko-KR" altLang="en-US" sz="2000" dirty="0"/>
              <a:t>화면에 글씨가 출력되지 않음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수업 교재에서 권장한 </a:t>
            </a:r>
            <a:r>
              <a:rPr lang="en-US" altLang="ko-KR" sz="1600" dirty="0"/>
              <a:t>10kΩ </a:t>
            </a:r>
            <a:r>
              <a:rPr lang="ko-KR" altLang="en-US" sz="1600" dirty="0"/>
              <a:t>고정 저항으로는 </a:t>
            </a:r>
            <a:r>
              <a:rPr lang="en-US" altLang="ko-KR" sz="1600" dirty="0"/>
              <a:t>LCD </a:t>
            </a:r>
            <a:r>
              <a:rPr lang="ko-KR" altLang="en-US" sz="1600" dirty="0"/>
              <a:t>대비를 미세하게 조정할 수 없었음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10kΩ </a:t>
            </a:r>
            <a:r>
              <a:rPr lang="ko-KR" altLang="en-US" sz="1600" dirty="0"/>
              <a:t>가변저항을 사용하여 </a:t>
            </a:r>
            <a:r>
              <a:rPr lang="en-US" altLang="ko-KR" sz="1600" dirty="0"/>
              <a:t>LCD </a:t>
            </a:r>
            <a:r>
              <a:rPr lang="ko-KR" altLang="en-US" sz="1600" dirty="0"/>
              <a:t>대비를 조정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조정을 통해 최적의 전압을 설정하여 글씨 선명도를 확보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프로젝트 한계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타이머 도중 설정 변경 불가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타이머가 동작 중일 때</a:t>
            </a:r>
            <a:r>
              <a:rPr lang="en-US" altLang="ko-KR" sz="1600" dirty="0"/>
              <a:t>, </a:t>
            </a:r>
            <a:r>
              <a:rPr lang="ko-KR" altLang="en-US" sz="1600" dirty="0"/>
              <a:t>타이머 설정창에 들어가면 타이머가 초기화 됨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실시간으로 환경을 조정하고자 하는 사용자의 요구를 반영하지 못함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알람 종료 방식의 제한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버튼 입력으로만 알람을 종료할 수 있어 사용자가 버튼에 접근하지 못할 경우 제어가 어려움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3557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확장 가능성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스마트폰 연동 기능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스마트폰 앱을 통해 조명 색상</a:t>
            </a:r>
            <a:r>
              <a:rPr lang="en-US" altLang="ko-KR" sz="1600" dirty="0"/>
              <a:t>, </a:t>
            </a:r>
            <a:r>
              <a:rPr lang="ko-KR" altLang="en-US" sz="1600" dirty="0"/>
              <a:t>밝기</a:t>
            </a:r>
            <a:r>
              <a:rPr lang="en-US" altLang="ko-KR" sz="1600" dirty="0"/>
              <a:t>, </a:t>
            </a:r>
            <a:r>
              <a:rPr lang="ko-KR" altLang="en-US" sz="1600" dirty="0"/>
              <a:t>타이머 등을 원격으로 제어할 수 있게 하면 편의성이 크게 증가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사용자는 침대나 다른 장소에서도 조명을 쉽게 제어하고</a:t>
            </a:r>
            <a:r>
              <a:rPr lang="en-US" altLang="ko-KR" sz="1600" dirty="0"/>
              <a:t>, </a:t>
            </a:r>
            <a:r>
              <a:rPr lang="ko-KR" altLang="en-US" sz="1600" dirty="0"/>
              <a:t>특정 시간이나 상황에 맞는 조명 모드를 사전에 설정해 둘 수 있음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환경 감지 센서 통합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밝기나 주변 소음</a:t>
            </a:r>
            <a:r>
              <a:rPr lang="en-US" altLang="ko-KR" sz="1600" dirty="0"/>
              <a:t>, </a:t>
            </a:r>
            <a:r>
              <a:rPr lang="ko-KR" altLang="en-US" sz="1600" dirty="0"/>
              <a:t>온도 등을 감지하는 센서를 추가하여 자동 조정 기능을 도입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음성 인식 및 </a:t>
            </a:r>
            <a:r>
              <a:rPr lang="en-US" altLang="ko-KR" sz="2000" dirty="0"/>
              <a:t>AI </a:t>
            </a:r>
            <a:r>
              <a:rPr lang="ko-KR" altLang="en-US" sz="2000" dirty="0"/>
              <a:t>통합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구글 </a:t>
            </a:r>
            <a:r>
              <a:rPr lang="ko-KR" altLang="en-US" sz="1600" dirty="0" err="1"/>
              <a:t>어시스턴트나</a:t>
            </a:r>
            <a:r>
              <a:rPr lang="ko-KR" altLang="en-US" sz="1600" dirty="0"/>
              <a:t> 아마존 </a:t>
            </a:r>
            <a:r>
              <a:rPr lang="ko-KR" altLang="en-US" sz="1600" dirty="0" err="1"/>
              <a:t>알렉사와</a:t>
            </a:r>
            <a:r>
              <a:rPr lang="ko-KR" altLang="en-US" sz="1600" dirty="0"/>
              <a:t> 같은 음성 인식 기능을 추가하면 손쉬운 음성 제어가 가능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사용자의 선호에 맞춰 조명을 자동으로 조정하거나 일정 패턴을 학습하여 맞춤형 조명을 제공하는 </a:t>
            </a:r>
            <a:r>
              <a:rPr lang="en-US" altLang="ko-KR" sz="1600" dirty="0"/>
              <a:t>AI </a:t>
            </a:r>
            <a:r>
              <a:rPr lang="ko-KR" altLang="en-US" sz="1600" dirty="0"/>
              <a:t>기능도 추가</a:t>
            </a:r>
            <a:r>
              <a:rPr lang="en-US" altLang="ko-KR" sz="1600" dirty="0"/>
              <a:t>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다양한 조명 모드 추가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기본 </a:t>
            </a:r>
            <a:r>
              <a:rPr lang="ko-KR" altLang="en-US" sz="1600" dirty="0" err="1"/>
              <a:t>무드등</a:t>
            </a:r>
            <a:r>
              <a:rPr lang="ko-KR" altLang="en-US" sz="1600" dirty="0"/>
              <a:t> 모드 외에도 기상 모드</a:t>
            </a:r>
            <a:r>
              <a:rPr lang="en-US" altLang="ko-KR" sz="1600" dirty="0"/>
              <a:t>, </a:t>
            </a:r>
            <a:r>
              <a:rPr lang="ko-KR" altLang="en-US" sz="1600" dirty="0"/>
              <a:t>수면 모드</a:t>
            </a:r>
            <a:r>
              <a:rPr lang="en-US" altLang="ko-KR" sz="1600" dirty="0"/>
              <a:t>, </a:t>
            </a:r>
            <a:r>
              <a:rPr lang="ko-KR" altLang="en-US" sz="1600" dirty="0"/>
              <a:t>집중 모드 등을 추가 할 수 있음</a:t>
            </a:r>
          </a:p>
          <a:p>
            <a:pPr>
              <a:lnSpc>
                <a:spcPct val="10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691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개요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필요 부품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주요기능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기능구현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프로젝트 시연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기대효과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확장 가능성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7360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개요 </a:t>
            </a:r>
            <a:r>
              <a:rPr lang="en-US" altLang="ko-KR" sz="3000" dirty="0"/>
              <a:t>– </a:t>
            </a:r>
            <a:r>
              <a:rPr lang="ko-KR" altLang="en-US" sz="3000" dirty="0" err="1"/>
              <a:t>무드등의</a:t>
            </a:r>
            <a:r>
              <a:rPr lang="ko-KR" altLang="en-US" sz="3000" dirty="0"/>
              <a:t>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심리적 안정감과 스트레스 감소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무드등은</a:t>
            </a:r>
            <a:r>
              <a:rPr lang="ko-KR" altLang="en-US" sz="1600" dirty="0"/>
              <a:t> 밝기와 색온도를 낮추어 눈부심이 적고 따뜻한 느낌을 주어 편안함을 유도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특히 따뜻한 색 온도의 조명</a:t>
            </a:r>
            <a:r>
              <a:rPr lang="en-US" altLang="ko-KR" sz="1600" dirty="0"/>
              <a:t>(</a:t>
            </a:r>
            <a:r>
              <a:rPr lang="ko-KR" altLang="en-US" sz="1600" dirty="0"/>
              <a:t>주황색이나 노란빛</a:t>
            </a:r>
            <a:r>
              <a:rPr lang="en-US" altLang="ko-KR" sz="1600" dirty="0"/>
              <a:t>)</a:t>
            </a:r>
            <a:r>
              <a:rPr lang="ko-KR" altLang="en-US" sz="1600" dirty="0"/>
              <a:t>은 긴장을 완화하고 마음을 진정시키는 효과가 있어 심리적 안정감을 </a:t>
            </a:r>
            <a:r>
              <a:rPr lang="ko-KR" altLang="en-US" sz="1600" dirty="0" err="1"/>
              <a:t>높여줌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이는 감정 관리에 도움이 되며</a:t>
            </a:r>
            <a:r>
              <a:rPr lang="en-US" altLang="ko-KR" sz="1600" dirty="0"/>
              <a:t>, </a:t>
            </a:r>
            <a:r>
              <a:rPr lang="ko-KR" altLang="en-US" sz="1600" dirty="0"/>
              <a:t>스트레스를 줄여주는 역할</a:t>
            </a:r>
            <a:r>
              <a:rPr lang="en-US" altLang="ko-KR" sz="1600" dirty="0"/>
              <a:t> </a:t>
            </a:r>
            <a:r>
              <a:rPr lang="ko-KR" altLang="en-US" sz="1600" dirty="0"/>
              <a:t>수행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수면의 질 향상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무드등처럼</a:t>
            </a:r>
            <a:r>
              <a:rPr lang="ko-KR" altLang="en-US" sz="1600" dirty="0"/>
              <a:t> 부드러운 조명은 </a:t>
            </a:r>
            <a:r>
              <a:rPr lang="ko-KR" altLang="en-US" sz="1600" dirty="0" err="1"/>
              <a:t>멜라토닌</a:t>
            </a:r>
            <a:r>
              <a:rPr lang="ko-KR" altLang="en-US" sz="1600" dirty="0"/>
              <a:t> 분비를 방해하지 않으며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사용자가 점차 수면 상태로 들어갈 수 있도록 도움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특히 밝기가 낮고 따뜻한 색의 빛은 자연스러운 수면 환경을 제공해</a:t>
            </a:r>
            <a:r>
              <a:rPr lang="en-US" altLang="ko-KR" sz="1600" dirty="0"/>
              <a:t>, </a:t>
            </a:r>
            <a:r>
              <a:rPr lang="ko-KR" altLang="en-US" sz="1600" dirty="0"/>
              <a:t>깊은 수면을 유도하고 수면의 질을 높여주는 데 효과적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공간의 분위기 조성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무드등은</a:t>
            </a:r>
            <a:r>
              <a:rPr lang="ko-KR" altLang="en-US" sz="1600" dirty="0"/>
              <a:t> 공간에 독특한 분위기를 만들어주어 인테리어와 조화를 이루는 데 탁월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무드등의</a:t>
            </a:r>
            <a:r>
              <a:rPr lang="ko-KR" altLang="en-US" sz="1600" dirty="0"/>
              <a:t> 색상과 밝기를 조절하면</a:t>
            </a:r>
            <a:r>
              <a:rPr lang="en-US" altLang="ko-KR" sz="1600" dirty="0"/>
              <a:t>, </a:t>
            </a:r>
            <a:r>
              <a:rPr lang="ko-KR" altLang="en-US" sz="1600" dirty="0"/>
              <a:t>특정 분위기를 연출해 실내 환경을 더욱 매력적으로 꾸밀 수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6380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67B08-F616-9AB9-5BB5-3ABBD7A9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BD5FB-EAA3-E095-3E38-0BBA1D5B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개요 </a:t>
            </a:r>
            <a:r>
              <a:rPr lang="en-US" altLang="ko-KR" sz="3000" dirty="0"/>
              <a:t>– </a:t>
            </a:r>
            <a:r>
              <a:rPr lang="ko-KR" altLang="en-US" sz="3000" dirty="0"/>
              <a:t>참고 특허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4ABB0-C641-5A5E-39A5-58256BA95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333339"/>
            <a:ext cx="10851383" cy="18817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핵심 기능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온도</a:t>
            </a:r>
            <a:r>
              <a:rPr lang="en-US" altLang="ko-KR" sz="1600" dirty="0"/>
              <a:t>, </a:t>
            </a:r>
            <a:r>
              <a:rPr lang="ko-KR" altLang="en-US" sz="1600" dirty="0"/>
              <a:t>습도</a:t>
            </a:r>
            <a:r>
              <a:rPr lang="en-US" altLang="ko-KR" sz="1600" dirty="0"/>
              <a:t>, </a:t>
            </a:r>
            <a:r>
              <a:rPr lang="ko-KR" altLang="en-US" sz="1600" dirty="0"/>
              <a:t>움직임 센서</a:t>
            </a:r>
            <a:r>
              <a:rPr lang="en-US" altLang="ko-KR" sz="1600" dirty="0"/>
              <a:t>: </a:t>
            </a:r>
            <a:r>
              <a:rPr lang="ko-KR" altLang="en-US" sz="1600" dirty="0"/>
              <a:t>수면 중 사용자 주변의 온도</a:t>
            </a:r>
            <a:r>
              <a:rPr lang="en-US" altLang="ko-KR" sz="1600" dirty="0"/>
              <a:t>, </a:t>
            </a:r>
            <a:r>
              <a:rPr lang="ko-KR" altLang="en-US" sz="1600" dirty="0"/>
              <a:t>습도 및 움직임을 실시간으로 측정해 수면 패턴을 분석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조명 제어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 피로도</a:t>
            </a:r>
            <a:r>
              <a:rPr lang="en-US" altLang="ko-KR" sz="1600" dirty="0"/>
              <a:t>, </a:t>
            </a:r>
            <a:r>
              <a:rPr lang="ko-KR" altLang="en-US" sz="1600" dirty="0"/>
              <a:t>활동량</a:t>
            </a:r>
            <a:r>
              <a:rPr lang="en-US" altLang="ko-KR" sz="1600" dirty="0"/>
              <a:t>, </a:t>
            </a:r>
            <a:r>
              <a:rPr lang="ko-KR" altLang="en-US" sz="1600" dirty="0"/>
              <a:t>환경 데이터를 기반으로 조명 색상 및 밝기 조절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스마트 알람</a:t>
            </a:r>
            <a:r>
              <a:rPr lang="en-US" altLang="ko-KR" sz="1600" dirty="0"/>
              <a:t>: </a:t>
            </a:r>
            <a:r>
              <a:rPr lang="ko-KR" altLang="en-US" sz="1600" dirty="0"/>
              <a:t>알람 시간이 다가오면 조명을 서서히 밝게 하여 자연스러운 기상을 유도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IoT </a:t>
            </a:r>
            <a:r>
              <a:rPr lang="ko-KR" altLang="en-US" sz="1600" dirty="0"/>
              <a:t>연동</a:t>
            </a:r>
            <a:r>
              <a:rPr lang="en-US" altLang="ko-KR" sz="1600" dirty="0"/>
              <a:t>: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가습기 등 </a:t>
            </a:r>
            <a:r>
              <a:rPr lang="en-US" altLang="ko-KR" sz="1600" dirty="0"/>
              <a:t>IoT </a:t>
            </a:r>
            <a:r>
              <a:rPr lang="ko-KR" altLang="en-US" sz="1600" dirty="0"/>
              <a:t>기기와 통합하여 최적의 수면 환경을 제공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C70A7-B7BE-E175-963F-86E98F996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80699"/>
            <a:ext cx="6286209" cy="17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8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9DF85-2AA2-1823-918D-0A0352CFD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D2748-A8FB-A692-B86D-91ECBE94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개요 </a:t>
            </a:r>
            <a:r>
              <a:rPr lang="en-US" altLang="ko-KR" sz="3000" dirty="0"/>
              <a:t>– </a:t>
            </a:r>
            <a:r>
              <a:rPr lang="ko-KR" altLang="en-US" sz="3000" dirty="0"/>
              <a:t>참고 특허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02231-AD50-D73A-9E6A-E4F3590BA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333338"/>
            <a:ext cx="10851383" cy="33689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구성 요소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조명부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직접등과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간접등으로</a:t>
            </a:r>
            <a:r>
              <a:rPr lang="ko-KR" altLang="en-US" sz="1600" dirty="0"/>
              <a:t> 구성되어 사용자 수면을 유도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센서부</a:t>
            </a:r>
            <a:r>
              <a:rPr lang="en-US" altLang="ko-KR" sz="1600" dirty="0"/>
              <a:t>: </a:t>
            </a:r>
            <a:r>
              <a:rPr lang="ko-KR" altLang="en-US" sz="1600" dirty="0"/>
              <a:t>온도</a:t>
            </a:r>
            <a:r>
              <a:rPr lang="en-US" altLang="ko-KR" sz="1600" dirty="0"/>
              <a:t>, </a:t>
            </a:r>
            <a:r>
              <a:rPr lang="ko-KR" altLang="en-US" sz="1600" dirty="0"/>
              <a:t>습도</a:t>
            </a:r>
            <a:r>
              <a:rPr lang="en-US" altLang="ko-KR" sz="1600" dirty="0"/>
              <a:t>, </a:t>
            </a:r>
            <a:r>
              <a:rPr lang="ko-KR" altLang="en-US" sz="1600" dirty="0"/>
              <a:t>움직임 감지 센서를 포함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디퓨저</a:t>
            </a:r>
            <a:r>
              <a:rPr lang="en-US" altLang="ko-KR" sz="1600" dirty="0"/>
              <a:t>: </a:t>
            </a:r>
            <a:r>
              <a:rPr lang="ko-KR" altLang="en-US" sz="1600" dirty="0"/>
              <a:t>방향제를 자동 분사해 수면 환경 개선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단말</a:t>
            </a:r>
            <a:r>
              <a:rPr lang="en-US" altLang="ko-KR" sz="1600" dirty="0"/>
              <a:t>: </a:t>
            </a:r>
            <a:r>
              <a:rPr lang="ko-KR" altLang="en-US" sz="1600" dirty="0"/>
              <a:t>스마트폰 앱 또는 </a:t>
            </a:r>
            <a:r>
              <a:rPr lang="en-US" altLang="ko-KR" sz="1600" dirty="0"/>
              <a:t>IoT </a:t>
            </a:r>
            <a:r>
              <a:rPr lang="ko-KR" altLang="en-US" sz="1600" dirty="0"/>
              <a:t>기기와 연동하여 제어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제어 방법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스케줄에 따라 조명 및 </a:t>
            </a:r>
            <a:r>
              <a:rPr lang="ko-KR" altLang="en-US" sz="1600" dirty="0" err="1"/>
              <a:t>디퓨저</a:t>
            </a:r>
            <a:r>
              <a:rPr lang="ko-KR" altLang="en-US" sz="1600" dirty="0"/>
              <a:t> 제어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수면 중 환경 변화 데이터를 수집 및 </a:t>
            </a:r>
            <a:r>
              <a:rPr lang="ko-KR" altLang="en-US" sz="1600" dirty="0" err="1"/>
              <a:t>시각화하여</a:t>
            </a:r>
            <a:r>
              <a:rPr lang="ko-KR" altLang="en-US" sz="1600" dirty="0"/>
              <a:t> 사용자 피드백 제공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F10ED-6C6D-D2E1-943B-14522028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80699"/>
            <a:ext cx="6286209" cy="17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CFB5A-9B5B-7562-C693-B0B908DCE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47550-F06C-350D-0FBF-A94F4720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개요 </a:t>
            </a:r>
            <a:r>
              <a:rPr lang="en-US" altLang="ko-KR" sz="3000" dirty="0"/>
              <a:t>– </a:t>
            </a:r>
            <a:r>
              <a:rPr lang="ko-KR" altLang="en-US" sz="3000" dirty="0"/>
              <a:t>관련 제품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EE898-1209-7A1E-6776-6B61D00DA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err="1"/>
              <a:t>헤이홈</a:t>
            </a:r>
            <a:r>
              <a:rPr lang="ko-KR" altLang="en-US" sz="2000" dirty="0"/>
              <a:t> 스마트 </a:t>
            </a:r>
            <a:r>
              <a:rPr lang="ko-KR" altLang="en-US" sz="2000" dirty="0" err="1"/>
              <a:t>무드등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샤오미 </a:t>
            </a:r>
            <a:r>
              <a:rPr lang="ko-KR" altLang="en-US" sz="2000" dirty="0" err="1"/>
              <a:t>미지아</a:t>
            </a:r>
            <a:r>
              <a:rPr lang="ko-KR" altLang="en-US" sz="2000" dirty="0"/>
              <a:t> 스마트 </a:t>
            </a:r>
            <a:r>
              <a:rPr lang="ko-KR" altLang="en-US" sz="2000" dirty="0" err="1"/>
              <a:t>무드등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아마존 에코 </a:t>
            </a:r>
            <a:r>
              <a:rPr lang="ko-KR" altLang="en-US" sz="2000" dirty="0" err="1"/>
              <a:t>글로우</a:t>
            </a:r>
            <a:endParaRPr lang="en-US" altLang="ko-KR" sz="2000" dirty="0"/>
          </a:p>
        </p:txBody>
      </p:sp>
      <p:pic>
        <p:nvPicPr>
          <p:cNvPr id="1026" name="Picture 2" descr="Amazon Official Site: Echo Glow - Smart lamp for kids">
            <a:extLst>
              <a:ext uri="{FF2B5EF4-FFF2-40B4-BE49-F238E27FC236}">
                <a16:creationId xmlns:a16="http://schemas.microsoft.com/office/drawing/2014/main" id="{F24B3C6E-ACD9-2BBB-63B4-405665D6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31" y="2950013"/>
            <a:ext cx="2654657" cy="26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헤이홈 공식몰">
            <a:extLst>
              <a:ext uri="{FF2B5EF4-FFF2-40B4-BE49-F238E27FC236}">
                <a16:creationId xmlns:a16="http://schemas.microsoft.com/office/drawing/2014/main" id="{C058703C-594D-183D-A28E-428DA1363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1" y="2950012"/>
            <a:ext cx="2654658" cy="26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샤오미 미지아 LED 2세대 스마트 무드등 해외구매 : 다나와 가격비교">
            <a:extLst>
              <a:ext uri="{FF2B5EF4-FFF2-40B4-BE49-F238E27FC236}">
                <a16:creationId xmlns:a16="http://schemas.microsoft.com/office/drawing/2014/main" id="{1F5EF12C-FC4C-A90C-E112-C3460EBC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71" y="2950012"/>
            <a:ext cx="2654658" cy="26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A508E-8F98-CAE8-AFA0-A6A532AA8E3E}"/>
              </a:ext>
            </a:extLst>
          </p:cNvPr>
          <p:cNvSpPr txBox="1"/>
          <p:nvPr/>
        </p:nvSpPr>
        <p:spPr>
          <a:xfrm>
            <a:off x="609469" y="5604670"/>
            <a:ext cx="1428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헤이홈</a:t>
            </a:r>
            <a:r>
              <a:rPr lang="ko-KR" altLang="en-US" sz="1000" dirty="0"/>
              <a:t> 스마트 </a:t>
            </a:r>
            <a:r>
              <a:rPr lang="ko-KR" altLang="en-US" sz="1000" dirty="0" err="1"/>
              <a:t>무드등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1D89D-B3D5-D940-4B05-1B11B4E3E8C9}"/>
              </a:ext>
            </a:extLst>
          </p:cNvPr>
          <p:cNvSpPr txBox="1"/>
          <p:nvPr/>
        </p:nvSpPr>
        <p:spPr>
          <a:xfrm>
            <a:off x="4412800" y="5604670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샤오미 </a:t>
            </a:r>
            <a:r>
              <a:rPr lang="ko-KR" altLang="en-US" sz="1000" dirty="0" err="1"/>
              <a:t>미지아</a:t>
            </a:r>
            <a:r>
              <a:rPr lang="ko-KR" altLang="en-US" sz="1000" dirty="0"/>
              <a:t> 스마트 </a:t>
            </a:r>
            <a:r>
              <a:rPr lang="ko-KR" altLang="en-US" sz="1000" dirty="0" err="1"/>
              <a:t>무드등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31F9A-A17A-575B-085C-DA57BC6BB5B6}"/>
              </a:ext>
            </a:extLst>
          </p:cNvPr>
          <p:cNvSpPr txBox="1"/>
          <p:nvPr/>
        </p:nvSpPr>
        <p:spPr>
          <a:xfrm>
            <a:off x="8216131" y="560467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에코 </a:t>
            </a:r>
            <a:r>
              <a:rPr lang="ko-KR" altLang="en-US" sz="1000" dirty="0" err="1"/>
              <a:t>글로우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4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필요 부품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 err="1"/>
              <a:t>아두이노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우노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삼색 </a:t>
            </a:r>
            <a:r>
              <a:rPr lang="en-US" altLang="ko-KR" sz="2000" dirty="0"/>
              <a:t>LED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무드등의</a:t>
            </a:r>
            <a:r>
              <a:rPr lang="ko-KR" altLang="en-US" sz="1600" dirty="0"/>
              <a:t> 역할을 수행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 err="1"/>
              <a:t>피에조</a:t>
            </a:r>
            <a:r>
              <a:rPr lang="ko-KR" altLang="en-US" sz="2000" dirty="0"/>
              <a:t> 스피커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알람기능을</a:t>
            </a:r>
            <a:r>
              <a:rPr lang="ko-KR" altLang="en-US" sz="1600" dirty="0"/>
              <a:t> 위한 스피커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LCD </a:t>
            </a:r>
            <a:r>
              <a:rPr lang="ko-KR" altLang="en-US" sz="2000" dirty="0"/>
              <a:t>디스플레이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무드등의</a:t>
            </a:r>
            <a:r>
              <a:rPr lang="ko-KR" altLang="en-US" sz="1600" dirty="0"/>
              <a:t> 조명 색 조절과 알람 타이머 설정을 안내해줄 디스플레이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버튼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 err="1"/>
              <a:t>무드등의</a:t>
            </a:r>
            <a:r>
              <a:rPr lang="ko-KR" altLang="en-US" sz="1600" dirty="0"/>
              <a:t> 조명 색 조절과 알람 타이머 설정을 위한 버튼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저항 및 점퍼 와이어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베터리 또는 전원 공급장치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277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조명 색상 조정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사용자 취향에 맞게 </a:t>
            </a:r>
            <a:r>
              <a:rPr lang="en-US" altLang="ko-KR" sz="1600" dirty="0"/>
              <a:t>LED </a:t>
            </a:r>
            <a:r>
              <a:rPr lang="ko-KR" altLang="en-US" sz="1600" dirty="0"/>
              <a:t>색상을 변경하여 다양한 분위기 연출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색상 변경을 통해 감정에 맞는 조명 조절 가능</a:t>
            </a:r>
          </a:p>
          <a:p>
            <a:pPr>
              <a:lnSpc>
                <a:spcPct val="100000"/>
              </a:lnSpc>
            </a:pPr>
            <a:r>
              <a:rPr lang="ko-KR" altLang="en-US" sz="2000" dirty="0"/>
              <a:t>알람 타이머 설정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버튼으로 시간 간격을 시간</a:t>
            </a:r>
            <a:r>
              <a:rPr lang="en-US" altLang="ko-KR" sz="1600" dirty="0"/>
              <a:t>, </a:t>
            </a:r>
            <a:r>
              <a:rPr lang="ko-KR" altLang="en-US" sz="1600" dirty="0"/>
              <a:t>분</a:t>
            </a:r>
            <a:r>
              <a:rPr lang="en-US" altLang="ko-KR" sz="1600" dirty="0"/>
              <a:t>, </a:t>
            </a:r>
            <a:r>
              <a:rPr lang="ko-KR" altLang="en-US" sz="1600" dirty="0"/>
              <a:t>초 단위로 설정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LCD </a:t>
            </a:r>
            <a:r>
              <a:rPr lang="ko-KR" altLang="en-US" sz="1600" dirty="0"/>
              <a:t>화면에 남은 시간 표시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사용자에게 직관적 정보 제공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설정된 시간 후 </a:t>
            </a:r>
            <a:r>
              <a:rPr lang="en-US" altLang="ko-KR" sz="1600" dirty="0"/>
              <a:t>LED </a:t>
            </a:r>
            <a:r>
              <a:rPr lang="ko-KR" altLang="en-US" sz="1600" dirty="0"/>
              <a:t>밝기가 최대가 되며</a:t>
            </a:r>
            <a:r>
              <a:rPr lang="en-US" altLang="ko-KR" sz="1600" dirty="0"/>
              <a:t>, </a:t>
            </a:r>
            <a:r>
              <a:rPr lang="ko-KR" altLang="en-US" sz="1600" dirty="0"/>
              <a:t>알람 사운드 작동</a:t>
            </a:r>
            <a:endParaRPr lang="en-US" altLang="ko-KR" sz="1600" dirty="0"/>
          </a:p>
        </p:txBody>
      </p:sp>
      <p:pic>
        <p:nvPicPr>
          <p:cNvPr id="6" name="그림 5" descr="텍스트, 실내, 사무용품, 바닥이(가) 표시된 사진&#10;&#10;자동 생성된 설명">
            <a:extLst>
              <a:ext uri="{FF2B5EF4-FFF2-40B4-BE49-F238E27FC236}">
                <a16:creationId xmlns:a16="http://schemas.microsoft.com/office/drawing/2014/main" id="{9DEC0C99-57EE-1576-413D-037792A13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545" y="4056001"/>
            <a:ext cx="2880000" cy="2160000"/>
          </a:xfrm>
          <a:prstGeom prst="rect">
            <a:avLst/>
          </a:prstGeom>
        </p:spPr>
      </p:pic>
      <p:pic>
        <p:nvPicPr>
          <p:cNvPr id="9" name="그림 8" descr="텍스트, 사무용품, 전자제품, 실내이(가) 표시된 사진&#10;&#10;자동 생성된 설명">
            <a:extLst>
              <a:ext uri="{FF2B5EF4-FFF2-40B4-BE49-F238E27FC236}">
                <a16:creationId xmlns:a16="http://schemas.microsoft.com/office/drawing/2014/main" id="{93F68298-9FFB-D372-D3A2-5C1B030CE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0545" y="4056001"/>
            <a:ext cx="2880000" cy="2160000"/>
          </a:xfrm>
          <a:prstGeom prst="rect">
            <a:avLst/>
          </a:prstGeom>
        </p:spPr>
      </p:pic>
      <p:pic>
        <p:nvPicPr>
          <p:cNvPr id="11" name="그림 10" descr="텍스트, 전자제품, 실내이(가) 표시된 사진&#10;&#10;자동 생성된 설명">
            <a:extLst>
              <a:ext uri="{FF2B5EF4-FFF2-40B4-BE49-F238E27FC236}">
                <a16:creationId xmlns:a16="http://schemas.microsoft.com/office/drawing/2014/main" id="{54F0EC65-9D5C-3E0C-D377-850D67EBB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0545" y="4056001"/>
            <a:ext cx="2880000" cy="2160000"/>
          </a:xfrm>
          <a:prstGeom prst="rect">
            <a:avLst/>
          </a:prstGeom>
        </p:spPr>
      </p:pic>
      <p:pic>
        <p:nvPicPr>
          <p:cNvPr id="13" name="그림 12" descr="텍스트, 전자제품, 실내이(가) 표시된 사진&#10;&#10;자동 생성된 설명">
            <a:extLst>
              <a:ext uri="{FF2B5EF4-FFF2-40B4-BE49-F238E27FC236}">
                <a16:creationId xmlns:a16="http://schemas.microsoft.com/office/drawing/2014/main" id="{81E01270-010E-5BDD-0947-AB2DE5CDA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7549" y="4056001"/>
            <a:ext cx="2880000" cy="21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FA3F78-E2E1-045D-FE54-CE970F146271}"/>
              </a:ext>
            </a:extLst>
          </p:cNvPr>
          <p:cNvSpPr txBox="1"/>
          <p:nvPr/>
        </p:nvSpPr>
        <p:spPr>
          <a:xfrm>
            <a:off x="533400" y="6576001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LED</a:t>
            </a:r>
            <a:r>
              <a:rPr lang="ko-KR" altLang="en-US" sz="1000" dirty="0"/>
              <a:t> 색상 조정</a:t>
            </a:r>
            <a:endParaRPr lang="en-US" altLang="ko-K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1AF11-C203-B5C1-8643-BA0E18E9628F}"/>
              </a:ext>
            </a:extLst>
          </p:cNvPr>
          <p:cNvSpPr txBox="1"/>
          <p:nvPr/>
        </p:nvSpPr>
        <p:spPr>
          <a:xfrm>
            <a:off x="8587549" y="6572861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알람 타이머 설정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6948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B64EE-5D4B-889E-E631-64B629AE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1998"/>
            <a:ext cx="10515600" cy="59545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37881-DD3C-D0CF-DCB5-8583B0DAD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53330"/>
            <a:ext cx="10515600" cy="53226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조명 자동 꺼짐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조명은 타이머 설정 시간이 지난 후</a:t>
            </a:r>
            <a:r>
              <a:rPr lang="en-US" altLang="ko-KR" sz="1600" dirty="0"/>
              <a:t>, </a:t>
            </a:r>
            <a:r>
              <a:rPr lang="ko-KR" altLang="en-US" sz="1600" dirty="0"/>
              <a:t>설정 시간의 </a:t>
            </a:r>
            <a:r>
              <a:rPr lang="en-US" altLang="ko-KR" sz="1600" dirty="0"/>
              <a:t>10%</a:t>
            </a:r>
            <a:r>
              <a:rPr lang="ko-KR" altLang="en-US" sz="1600" dirty="0"/>
              <a:t>가 경과하면 자동으로 꺼지도록 설정</a:t>
            </a:r>
            <a:endParaRPr lang="en-US" altLang="ko-KR" sz="16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필요하지 않은 시간대에 에너지를 절약하고</a:t>
            </a:r>
            <a:r>
              <a:rPr lang="en-US" altLang="ko-KR" sz="1600" dirty="0"/>
              <a:t>, </a:t>
            </a:r>
            <a:r>
              <a:rPr lang="ko-KR" altLang="en-US" sz="1600" dirty="0"/>
              <a:t>사용 편의성 강화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조명 꺼짐 시 자연스러운 종료 분위기 제공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2000" dirty="0"/>
              <a:t>알람 기능</a:t>
            </a:r>
            <a:endParaRPr lang="en-US" altLang="ko-KR" sz="2000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타이머 종료 시 </a:t>
            </a:r>
            <a:r>
              <a:rPr lang="ko-KR" altLang="en-US" sz="1600" dirty="0" err="1"/>
              <a:t>피에조</a:t>
            </a:r>
            <a:r>
              <a:rPr lang="ko-KR" altLang="en-US" sz="1600" dirty="0"/>
              <a:t> 스피커가 울려 사용자에게 알림 제공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sz="1600" dirty="0"/>
              <a:t>LED </a:t>
            </a:r>
            <a:r>
              <a:rPr lang="ko-KR" altLang="en-US" sz="1600" dirty="0"/>
              <a:t>최대 밝기로 켜져 시각적 알림 강화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sz="1600" dirty="0"/>
              <a:t>수면 방해 없이 편안한 기상 가능</a:t>
            </a:r>
            <a:endParaRPr lang="en-US" altLang="ko-KR" sz="1600" dirty="0"/>
          </a:p>
        </p:txBody>
      </p:sp>
      <p:pic>
        <p:nvPicPr>
          <p:cNvPr id="7" name="그림 6" descr="전자제품, 실내, 보라색이(가) 표시된 사진&#10;&#10;자동 생성된 설명">
            <a:extLst>
              <a:ext uri="{FF2B5EF4-FFF2-40B4-BE49-F238E27FC236}">
                <a16:creationId xmlns:a16="http://schemas.microsoft.com/office/drawing/2014/main" id="{402AC921-3CDA-D153-B596-FAF9FF547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2849" y="4274665"/>
            <a:ext cx="2880000" cy="2160000"/>
          </a:xfrm>
          <a:prstGeom prst="rect">
            <a:avLst/>
          </a:prstGeom>
        </p:spPr>
      </p:pic>
      <p:pic>
        <p:nvPicPr>
          <p:cNvPr id="9" name="그림 8" descr="텍스트, 전자제품, 실내, 음악이(가) 표시된 사진&#10;&#10;자동 생성된 설명">
            <a:extLst>
              <a:ext uri="{FF2B5EF4-FFF2-40B4-BE49-F238E27FC236}">
                <a16:creationId xmlns:a16="http://schemas.microsoft.com/office/drawing/2014/main" id="{783FE157-0C56-8933-341C-A685DDA24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6640" y="4274665"/>
            <a:ext cx="2880000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3FA4D-E8EF-F72F-F0C5-A870AA25FAB3}"/>
              </a:ext>
            </a:extLst>
          </p:cNvPr>
          <p:cNvSpPr txBox="1"/>
          <p:nvPr/>
        </p:nvSpPr>
        <p:spPr>
          <a:xfrm>
            <a:off x="3366640" y="6562223"/>
            <a:ext cx="1005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LED</a:t>
            </a:r>
            <a:r>
              <a:rPr lang="ko-KR" altLang="en-US" sz="1000" dirty="0"/>
              <a:t> 자동 꺼짐</a:t>
            </a:r>
            <a:endParaRPr lang="en-US" altLang="ko-KR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F48B5-6037-BE43-3DCE-83CC01B209A9}"/>
              </a:ext>
            </a:extLst>
          </p:cNvPr>
          <p:cNvSpPr txBox="1"/>
          <p:nvPr/>
        </p:nvSpPr>
        <p:spPr>
          <a:xfrm>
            <a:off x="10242849" y="65760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알람 기능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385640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913</Words>
  <Application>Microsoft Office PowerPoint</Application>
  <PresentationFormat>와이드스크린</PresentationFormat>
  <Paragraphs>165</Paragraphs>
  <Slides>16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스마트 알람 무드등</vt:lpstr>
      <vt:lpstr>목차</vt:lpstr>
      <vt:lpstr>개요 – 무드등의 효과</vt:lpstr>
      <vt:lpstr>개요 – 참고 특허</vt:lpstr>
      <vt:lpstr>개요 – 참고 특허</vt:lpstr>
      <vt:lpstr>개요 – 관련 제품</vt:lpstr>
      <vt:lpstr>필요 부품</vt:lpstr>
      <vt:lpstr>주요 기능</vt:lpstr>
      <vt:lpstr>주요 기능</vt:lpstr>
      <vt:lpstr>기능 구현 - 회로도</vt:lpstr>
      <vt:lpstr>기능 구현 - 코드</vt:lpstr>
      <vt:lpstr>기능 구현 - 코드</vt:lpstr>
      <vt:lpstr>프로젝트 시연</vt:lpstr>
      <vt:lpstr>기대 효과</vt:lpstr>
      <vt:lpstr>문제 해결 과정 및 한계</vt:lpstr>
      <vt:lpstr>확장 가능성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이주헌</dc:creator>
  <cp:lastModifiedBy>이주헌</cp:lastModifiedBy>
  <cp:revision>606</cp:revision>
  <dcterms:created xsi:type="dcterms:W3CDTF">2024-06-30T20:50:54Z</dcterms:created>
  <dcterms:modified xsi:type="dcterms:W3CDTF">2024-11-22T14:07:53Z</dcterms:modified>
</cp:coreProperties>
</file>